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30468D-3632-4331-9624-9DC800563123}" v="52" dt="2024-08-18T10:34:53.538"/>
    <p1510:client id="{EEE362DD-FE7D-44CE-AF3A-8AA75804A78A}" v="4" dt="2024-08-18T10:25:09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>
        <p:scale>
          <a:sx n="99" d="100"/>
          <a:sy n="99" d="100"/>
        </p:scale>
        <p:origin x="-12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текст, снимок экрана, мультфильм&#10;&#10;Автоматически созданное описание">
            <a:extLst>
              <a:ext uri="{FF2B5EF4-FFF2-40B4-BE49-F238E27FC236}">
                <a16:creationId xmlns="" xmlns:a16="http://schemas.microsoft.com/office/drawing/2014/main" id="{4EBC9A1F-4EB0-652E-FBBA-D3DD5AAD8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1857" y="-46453"/>
            <a:ext cx="4878584" cy="689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54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текст, снимок экрана, Шрифт, дизайн&#10;&#10;Автоматически созданное описание">
            <a:extLst>
              <a:ext uri="{FF2B5EF4-FFF2-40B4-BE49-F238E27FC236}">
                <a16:creationId xmlns="" xmlns:a16="http://schemas.microsoft.com/office/drawing/2014/main" id="{0533ED23-539F-A72E-95D0-BB6BFFEEA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536" y="0"/>
            <a:ext cx="51389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21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текст, одежда, обувь, снимок экрана&#10;&#10;Автоматически созданное описание">
            <a:extLst>
              <a:ext uri="{FF2B5EF4-FFF2-40B4-BE49-F238E27FC236}">
                <a16:creationId xmlns="" xmlns:a16="http://schemas.microsoft.com/office/drawing/2014/main" id="{820725E3-8BD9-BDAD-826D-BD4D34EA79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2449" y="-7293"/>
            <a:ext cx="5079562" cy="6863877"/>
          </a:xfrm>
        </p:spPr>
      </p:pic>
    </p:spTree>
    <p:extLst>
      <p:ext uri="{BB962C8B-B14F-4D97-AF65-F5344CB8AC3E}">
        <p14:creationId xmlns:p14="http://schemas.microsoft.com/office/powerpoint/2010/main" val="9581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текст, электроника, снимок экрана, веб-страница&#10;&#10;Автоматически созданное описание">
            <a:extLst>
              <a:ext uri="{FF2B5EF4-FFF2-40B4-BE49-F238E27FC236}">
                <a16:creationId xmlns="" xmlns:a16="http://schemas.microsoft.com/office/drawing/2014/main" id="{A76FE2CE-82F7-C09F-94EE-4BDE88F44C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1586" y="-17590"/>
            <a:ext cx="5083070" cy="6874175"/>
          </a:xfrm>
        </p:spPr>
      </p:pic>
    </p:spTree>
    <p:extLst>
      <p:ext uri="{BB962C8B-B14F-4D97-AF65-F5344CB8AC3E}">
        <p14:creationId xmlns:p14="http://schemas.microsoft.com/office/powerpoint/2010/main" val="187305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текст, снимок экрана, одежда, человек&#10;&#10;Автоматически созданное описание">
            <a:extLst>
              <a:ext uri="{FF2B5EF4-FFF2-40B4-BE49-F238E27FC236}">
                <a16:creationId xmlns="" xmlns:a16="http://schemas.microsoft.com/office/drawing/2014/main" id="{FE6A36CB-CAE2-DA83-A22C-B7B60C33C8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8733" y="3004"/>
            <a:ext cx="5020454" cy="6853580"/>
          </a:xfrm>
        </p:spPr>
      </p:pic>
    </p:spTree>
    <p:extLst>
      <p:ext uri="{BB962C8B-B14F-4D97-AF65-F5344CB8AC3E}">
        <p14:creationId xmlns:p14="http://schemas.microsoft.com/office/powerpoint/2010/main" val="108066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текст, электроника, снимок экрана, Шрифт&#10;&#10;Автоматически созданное описание">
            <a:extLst>
              <a:ext uri="{FF2B5EF4-FFF2-40B4-BE49-F238E27FC236}">
                <a16:creationId xmlns="" xmlns:a16="http://schemas.microsoft.com/office/drawing/2014/main" id="{D5C2478E-3574-5CE8-52AE-7A9558CCC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7978" y="13301"/>
            <a:ext cx="5230286" cy="6843283"/>
          </a:xfrm>
        </p:spPr>
      </p:pic>
    </p:spTree>
    <p:extLst>
      <p:ext uri="{BB962C8B-B14F-4D97-AF65-F5344CB8AC3E}">
        <p14:creationId xmlns:p14="http://schemas.microsoft.com/office/powerpoint/2010/main" val="383489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текст, снимок экрана, графический дизайн, мультфильм&#10;&#10;Автоматически созданное описание">
            <a:extLst>
              <a:ext uri="{FF2B5EF4-FFF2-40B4-BE49-F238E27FC236}">
                <a16:creationId xmlns="" xmlns:a16="http://schemas.microsoft.com/office/drawing/2014/main" id="{9D3C46D8-52F2-8256-9862-61085024E2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3999" y="-7293"/>
            <a:ext cx="4929922" cy="6863877"/>
          </a:xfrm>
        </p:spPr>
      </p:pic>
    </p:spTree>
    <p:extLst>
      <p:ext uri="{BB962C8B-B14F-4D97-AF65-F5344CB8AC3E}">
        <p14:creationId xmlns:p14="http://schemas.microsoft.com/office/powerpoint/2010/main" val="3045140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Почекутова Ольга Витальевна</dc:creator>
  <cp:lastModifiedBy>Зародова Юлия Насыртиновна</cp:lastModifiedBy>
  <cp:revision>60</cp:revision>
  <dcterms:created xsi:type="dcterms:W3CDTF">2024-08-18T10:18:32Z</dcterms:created>
  <dcterms:modified xsi:type="dcterms:W3CDTF">2024-08-20T09:22:01Z</dcterms:modified>
</cp:coreProperties>
</file>